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249" autoAdjust="0"/>
  </p:normalViewPr>
  <p:slideViewPr>
    <p:cSldViewPr snapToGrid="0">
      <p:cViewPr varScale="1">
        <p:scale>
          <a:sx n="82" d="100"/>
          <a:sy n="82" d="100"/>
        </p:scale>
        <p:origin x="119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113CF-3C22-41E1-BA6E-90095A8303F7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9C901C-1A91-41E7-A2BB-46B7CE7C1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5934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106A9-A8AF-4DEA-94FE-961CFF14F82C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0467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25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9829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6085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438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379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0344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3407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368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8244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7035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0081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721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8" name="Conector reto 377"/>
          <p:cNvCxnSpPr/>
          <p:nvPr/>
        </p:nvCxnSpPr>
        <p:spPr>
          <a:xfrm>
            <a:off x="0" y="1144738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CaixaDeTexto 152"/>
          <p:cNvSpPr txBox="1"/>
          <p:nvPr/>
        </p:nvSpPr>
        <p:spPr>
          <a:xfrm>
            <a:off x="817652" y="188686"/>
            <a:ext cx="9485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FLUXOGRAMA – Processo de Credenciamento das Instituições</a:t>
            </a:r>
            <a:endParaRPr lang="pt-BR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40" name="Conector reto 439">
            <a:extLst>
              <a:ext uri="{FF2B5EF4-FFF2-40B4-BE49-F238E27FC236}">
                <a16:creationId xmlns:a16="http://schemas.microsoft.com/office/drawing/2014/main" id="{1454B1E4-6841-4DFF-94AC-2163974E3F1E}"/>
              </a:ext>
            </a:extLst>
          </p:cNvPr>
          <p:cNvCxnSpPr>
            <a:cxnSpLocks/>
          </p:cNvCxnSpPr>
          <p:nvPr/>
        </p:nvCxnSpPr>
        <p:spPr>
          <a:xfrm>
            <a:off x="3254830" y="587183"/>
            <a:ext cx="0" cy="6280253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2" name="CaixaDeTexto 441">
            <a:extLst>
              <a:ext uri="{FF2B5EF4-FFF2-40B4-BE49-F238E27FC236}">
                <a16:creationId xmlns:a16="http://schemas.microsoft.com/office/drawing/2014/main" id="{7295CD4B-704A-42EA-AD0E-268F91C49362}"/>
              </a:ext>
            </a:extLst>
          </p:cNvPr>
          <p:cNvSpPr txBox="1"/>
          <p:nvPr/>
        </p:nvSpPr>
        <p:spPr>
          <a:xfrm>
            <a:off x="6811239" y="795993"/>
            <a:ext cx="25798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Comitê de Investimentos</a:t>
            </a:r>
          </a:p>
        </p:txBody>
      </p:sp>
      <p:sp>
        <p:nvSpPr>
          <p:cNvPr id="478" name="Elipse 477">
            <a:extLst>
              <a:ext uri="{FF2B5EF4-FFF2-40B4-BE49-F238E27FC236}">
                <a16:creationId xmlns:a16="http://schemas.microsoft.com/office/drawing/2014/main" id="{929E1A91-C978-44C8-A591-2C70F51691DE}"/>
              </a:ext>
            </a:extLst>
          </p:cNvPr>
          <p:cNvSpPr/>
          <p:nvPr/>
        </p:nvSpPr>
        <p:spPr>
          <a:xfrm>
            <a:off x="817652" y="1286224"/>
            <a:ext cx="939990" cy="75700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9" name="CaixaDeTexto 478">
            <a:extLst>
              <a:ext uri="{FF2B5EF4-FFF2-40B4-BE49-F238E27FC236}">
                <a16:creationId xmlns:a16="http://schemas.microsoft.com/office/drawing/2014/main" id="{8A9FEF28-0884-469D-A696-276473063FAA}"/>
              </a:ext>
            </a:extLst>
          </p:cNvPr>
          <p:cNvSpPr txBox="1"/>
          <p:nvPr/>
        </p:nvSpPr>
        <p:spPr>
          <a:xfrm>
            <a:off x="1004596" y="1552201"/>
            <a:ext cx="5661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>
                <a:latin typeface="Arial" panose="020B0604020202020204" pitchFamily="34" charset="0"/>
                <a:cs typeface="Arial" panose="020B0604020202020204" pitchFamily="34" charset="0"/>
              </a:rPr>
              <a:t>Início</a:t>
            </a:r>
          </a:p>
        </p:txBody>
      </p:sp>
      <p:sp>
        <p:nvSpPr>
          <p:cNvPr id="480" name="Retângulo de cantos arredondados 3">
            <a:extLst>
              <a:ext uri="{FF2B5EF4-FFF2-40B4-BE49-F238E27FC236}">
                <a16:creationId xmlns:a16="http://schemas.microsoft.com/office/drawing/2014/main" id="{B2075DF8-BF1B-471F-A100-5FB0416E6102}"/>
              </a:ext>
            </a:extLst>
          </p:cNvPr>
          <p:cNvSpPr/>
          <p:nvPr/>
        </p:nvSpPr>
        <p:spPr>
          <a:xfrm>
            <a:off x="565412" y="2573342"/>
            <a:ext cx="1444469" cy="11857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1. Recepção da documentação das entidades interessadas ou importação dos documentos no sistema</a:t>
            </a:r>
          </a:p>
        </p:txBody>
      </p:sp>
      <p:sp>
        <p:nvSpPr>
          <p:cNvPr id="129" name="Elipse 128">
            <a:extLst>
              <a:ext uri="{FF2B5EF4-FFF2-40B4-BE49-F238E27FC236}">
                <a16:creationId xmlns:a16="http://schemas.microsoft.com/office/drawing/2014/main" id="{CA59290D-E24D-4231-9EC3-66AB185694EB}"/>
              </a:ext>
            </a:extLst>
          </p:cNvPr>
          <p:cNvSpPr/>
          <p:nvPr/>
        </p:nvSpPr>
        <p:spPr>
          <a:xfrm>
            <a:off x="10518057" y="2435113"/>
            <a:ext cx="902884" cy="696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CaixaDeTexto 129">
            <a:extLst>
              <a:ext uri="{FF2B5EF4-FFF2-40B4-BE49-F238E27FC236}">
                <a16:creationId xmlns:a16="http://schemas.microsoft.com/office/drawing/2014/main" id="{B3B1EA94-7B70-4217-B2C5-D00402385E00}"/>
              </a:ext>
            </a:extLst>
          </p:cNvPr>
          <p:cNvSpPr txBox="1"/>
          <p:nvPr/>
        </p:nvSpPr>
        <p:spPr>
          <a:xfrm>
            <a:off x="10778071" y="2660402"/>
            <a:ext cx="5661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>
                <a:latin typeface="Arial" panose="020B0604020202020204" pitchFamily="34" charset="0"/>
                <a:cs typeface="Arial" panose="020B0604020202020204" pitchFamily="34" charset="0"/>
              </a:rPr>
              <a:t>Fim</a:t>
            </a:r>
          </a:p>
        </p:txBody>
      </p:sp>
      <p:sp>
        <p:nvSpPr>
          <p:cNvPr id="148" name="CaixaDeTexto 147">
            <a:extLst>
              <a:ext uri="{FF2B5EF4-FFF2-40B4-BE49-F238E27FC236}">
                <a16:creationId xmlns:a16="http://schemas.microsoft.com/office/drawing/2014/main" id="{40E8080E-35BA-4B49-AC1D-3685E37BC37C}"/>
              </a:ext>
            </a:extLst>
          </p:cNvPr>
          <p:cNvSpPr txBox="1"/>
          <p:nvPr/>
        </p:nvSpPr>
        <p:spPr>
          <a:xfrm>
            <a:off x="556028" y="742541"/>
            <a:ext cx="26791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Gestor de Recursos</a:t>
            </a:r>
          </a:p>
        </p:txBody>
      </p:sp>
      <p:sp>
        <p:nvSpPr>
          <p:cNvPr id="154" name="Retângulo de cantos arredondados 3">
            <a:extLst>
              <a:ext uri="{FF2B5EF4-FFF2-40B4-BE49-F238E27FC236}">
                <a16:creationId xmlns:a16="http://schemas.microsoft.com/office/drawing/2014/main" id="{59602F55-6262-4CF7-91D8-BD96B1B6373F}"/>
              </a:ext>
            </a:extLst>
          </p:cNvPr>
          <p:cNvSpPr/>
          <p:nvPr/>
        </p:nvSpPr>
        <p:spPr>
          <a:xfrm>
            <a:off x="514047" y="4300678"/>
            <a:ext cx="1444469" cy="7377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3. Conferência do Termo preenchido à luz do Edital de Credenciamento</a:t>
            </a:r>
          </a:p>
        </p:txBody>
      </p:sp>
      <p:sp>
        <p:nvSpPr>
          <p:cNvPr id="251" name="Fluxograma: Decisão 250">
            <a:extLst>
              <a:ext uri="{FF2B5EF4-FFF2-40B4-BE49-F238E27FC236}">
                <a16:creationId xmlns:a16="http://schemas.microsoft.com/office/drawing/2014/main" id="{7E110E9C-53D1-4407-B171-CD5452E38E88}"/>
              </a:ext>
            </a:extLst>
          </p:cNvPr>
          <p:cNvSpPr/>
          <p:nvPr/>
        </p:nvSpPr>
        <p:spPr>
          <a:xfrm>
            <a:off x="7469271" y="1893336"/>
            <a:ext cx="1209315" cy="1083555"/>
          </a:xfrm>
          <a:prstGeom prst="flowChartDecis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C1E607A6-2C60-4854-9887-66B944AADA60}"/>
              </a:ext>
            </a:extLst>
          </p:cNvPr>
          <p:cNvSpPr txBox="1"/>
          <p:nvPr/>
        </p:nvSpPr>
        <p:spPr>
          <a:xfrm>
            <a:off x="9920691" y="755585"/>
            <a:ext cx="176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Diretoria</a:t>
            </a:r>
          </a:p>
        </p:txBody>
      </p:sp>
      <p:sp>
        <p:nvSpPr>
          <p:cNvPr id="69" name="Retângulo de cantos arredondados 3">
            <a:extLst>
              <a:ext uri="{FF2B5EF4-FFF2-40B4-BE49-F238E27FC236}">
                <a16:creationId xmlns:a16="http://schemas.microsoft.com/office/drawing/2014/main" id="{03FA1A25-F242-4FDE-B7D9-03879B6F1FA4}"/>
              </a:ext>
            </a:extLst>
          </p:cNvPr>
          <p:cNvSpPr/>
          <p:nvPr/>
        </p:nvSpPr>
        <p:spPr>
          <a:xfrm>
            <a:off x="6868556" y="4272899"/>
            <a:ext cx="1433017" cy="7933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4. Analisar e deliberar o credenciamento</a:t>
            </a:r>
          </a:p>
        </p:txBody>
      </p:sp>
      <p:cxnSp>
        <p:nvCxnSpPr>
          <p:cNvPr id="70" name="Conector de seta reta 379">
            <a:extLst>
              <a:ext uri="{FF2B5EF4-FFF2-40B4-BE49-F238E27FC236}">
                <a16:creationId xmlns:a16="http://schemas.microsoft.com/office/drawing/2014/main" id="{AC8A18D3-392F-44DE-A265-669BF9011321}"/>
              </a:ext>
            </a:extLst>
          </p:cNvPr>
          <p:cNvCxnSpPr>
            <a:cxnSpLocks/>
            <a:stCxn id="209" idx="3"/>
            <a:endCxn id="154" idx="0"/>
          </p:cNvCxnSpPr>
          <p:nvPr/>
        </p:nvCxnSpPr>
        <p:spPr>
          <a:xfrm flipH="1">
            <a:off x="1236282" y="3151762"/>
            <a:ext cx="4359937" cy="1148916"/>
          </a:xfrm>
          <a:prstGeom prst="bentConnector4">
            <a:avLst>
              <a:gd name="adj1" fmla="val -5243"/>
              <a:gd name="adj2" fmla="val 6835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aixaDeTexto 77">
            <a:extLst>
              <a:ext uri="{FF2B5EF4-FFF2-40B4-BE49-F238E27FC236}">
                <a16:creationId xmlns:a16="http://schemas.microsoft.com/office/drawing/2014/main" id="{92677FC6-ABD9-4170-A16A-6871507AD0B0}"/>
              </a:ext>
            </a:extLst>
          </p:cNvPr>
          <p:cNvSpPr txBox="1"/>
          <p:nvPr/>
        </p:nvSpPr>
        <p:spPr>
          <a:xfrm>
            <a:off x="8604990" y="1465509"/>
            <a:ext cx="6274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Não</a:t>
            </a:r>
          </a:p>
        </p:txBody>
      </p:sp>
      <p:sp>
        <p:nvSpPr>
          <p:cNvPr id="200" name="CaixaDeTexto 199">
            <a:extLst>
              <a:ext uri="{FF2B5EF4-FFF2-40B4-BE49-F238E27FC236}">
                <a16:creationId xmlns:a16="http://schemas.microsoft.com/office/drawing/2014/main" id="{27145DC5-FC69-44BC-A241-27FABE353C58}"/>
              </a:ext>
            </a:extLst>
          </p:cNvPr>
          <p:cNvSpPr txBox="1"/>
          <p:nvPr/>
        </p:nvSpPr>
        <p:spPr>
          <a:xfrm>
            <a:off x="7597317" y="2327121"/>
            <a:ext cx="9728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>
                <a:latin typeface="Arial" panose="020B0604020202020204" pitchFamily="34" charset="0"/>
                <a:cs typeface="Arial" panose="020B0604020202020204" pitchFamily="34" charset="0"/>
              </a:rPr>
              <a:t>Aprovou?</a:t>
            </a:r>
          </a:p>
        </p:txBody>
      </p:sp>
      <p:sp>
        <p:nvSpPr>
          <p:cNvPr id="202" name="Retângulo de cantos arredondados 3">
            <a:extLst>
              <a:ext uri="{FF2B5EF4-FFF2-40B4-BE49-F238E27FC236}">
                <a16:creationId xmlns:a16="http://schemas.microsoft.com/office/drawing/2014/main" id="{C41823CB-49EB-4920-A1EC-A145E61A5993}"/>
              </a:ext>
            </a:extLst>
          </p:cNvPr>
          <p:cNvSpPr/>
          <p:nvPr/>
        </p:nvSpPr>
        <p:spPr>
          <a:xfrm>
            <a:off x="10335610" y="3803472"/>
            <a:ext cx="1300663" cy="7933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pt-BR" sz="1000" dirty="0"/>
              <a:t>Atualizar e publicar lista de entidades credenciadas</a:t>
            </a:r>
            <a:endParaRPr lang="pt-BR" sz="12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09" name="Retângulo de cantos arredondados 3">
            <a:extLst>
              <a:ext uri="{FF2B5EF4-FFF2-40B4-BE49-F238E27FC236}">
                <a16:creationId xmlns:a16="http://schemas.microsoft.com/office/drawing/2014/main" id="{570E15F0-0ED5-40BA-AB15-FFFA538906D6}"/>
              </a:ext>
            </a:extLst>
          </p:cNvPr>
          <p:cNvSpPr/>
          <p:nvPr/>
        </p:nvSpPr>
        <p:spPr>
          <a:xfrm>
            <a:off x="4188809" y="2729901"/>
            <a:ext cx="1407410" cy="843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2. Análise da documentação e preenchimento do Termo de Credenciamento</a:t>
            </a:r>
          </a:p>
        </p:txBody>
      </p:sp>
      <p:sp>
        <p:nvSpPr>
          <p:cNvPr id="263" name="CaixaDeTexto 262">
            <a:extLst>
              <a:ext uri="{FF2B5EF4-FFF2-40B4-BE49-F238E27FC236}">
                <a16:creationId xmlns:a16="http://schemas.microsoft.com/office/drawing/2014/main" id="{625392E6-2E04-41F5-93D7-EDFA896FB05D}"/>
              </a:ext>
            </a:extLst>
          </p:cNvPr>
          <p:cNvSpPr txBox="1"/>
          <p:nvPr/>
        </p:nvSpPr>
        <p:spPr>
          <a:xfrm>
            <a:off x="8690176" y="2976891"/>
            <a:ext cx="6274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Sim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2A8203C1-A71F-0677-6E5A-341F66BF4D47}"/>
              </a:ext>
            </a:extLst>
          </p:cNvPr>
          <p:cNvCxnSpPr>
            <a:cxnSpLocks/>
          </p:cNvCxnSpPr>
          <p:nvPr/>
        </p:nvCxnSpPr>
        <p:spPr>
          <a:xfrm>
            <a:off x="6549539" y="577747"/>
            <a:ext cx="0" cy="6280253"/>
          </a:xfrm>
          <a:prstGeom prst="line">
            <a:avLst/>
          </a:prstGeom>
          <a:ln>
            <a:solidFill>
              <a:schemeClr val="accent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0E851632-FDC3-25AA-FA93-D2990FA2AB12}"/>
              </a:ext>
            </a:extLst>
          </p:cNvPr>
          <p:cNvCxnSpPr>
            <a:cxnSpLocks/>
          </p:cNvCxnSpPr>
          <p:nvPr/>
        </p:nvCxnSpPr>
        <p:spPr>
          <a:xfrm>
            <a:off x="9598321" y="587183"/>
            <a:ext cx="0" cy="6280253"/>
          </a:xfrm>
          <a:prstGeom prst="line">
            <a:avLst/>
          </a:prstGeom>
          <a:ln>
            <a:solidFill>
              <a:schemeClr val="accent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FDE6EE4E-4C78-BC2E-70FA-CD5B2965F278}"/>
              </a:ext>
            </a:extLst>
          </p:cNvPr>
          <p:cNvSpPr txBox="1"/>
          <p:nvPr/>
        </p:nvSpPr>
        <p:spPr>
          <a:xfrm>
            <a:off x="3473960" y="780885"/>
            <a:ext cx="2760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Consultoria de Investimentos</a:t>
            </a:r>
          </a:p>
        </p:txBody>
      </p:sp>
      <p:cxnSp>
        <p:nvCxnSpPr>
          <p:cNvPr id="20" name="Conector de Seta Reta 19">
            <a:extLst>
              <a:ext uri="{FF2B5EF4-FFF2-40B4-BE49-F238E27FC236}">
                <a16:creationId xmlns:a16="http://schemas.microsoft.com/office/drawing/2014/main" id="{CDA41ED8-5A99-EEAE-0529-068BE1787EA2}"/>
              </a:ext>
            </a:extLst>
          </p:cNvPr>
          <p:cNvCxnSpPr>
            <a:cxnSpLocks/>
            <a:stCxn id="480" idx="3"/>
            <a:endCxn id="209" idx="1"/>
          </p:cNvCxnSpPr>
          <p:nvPr/>
        </p:nvCxnSpPr>
        <p:spPr>
          <a:xfrm flipV="1">
            <a:off x="2009881" y="3151762"/>
            <a:ext cx="2178928" cy="144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de Seta Reta 36">
            <a:extLst>
              <a:ext uri="{FF2B5EF4-FFF2-40B4-BE49-F238E27FC236}">
                <a16:creationId xmlns:a16="http://schemas.microsoft.com/office/drawing/2014/main" id="{0C0F3DB8-014B-A65D-A170-3E4D92777380}"/>
              </a:ext>
            </a:extLst>
          </p:cNvPr>
          <p:cNvCxnSpPr>
            <a:cxnSpLocks/>
            <a:stCxn id="154" idx="3"/>
            <a:endCxn id="69" idx="1"/>
          </p:cNvCxnSpPr>
          <p:nvPr/>
        </p:nvCxnSpPr>
        <p:spPr>
          <a:xfrm>
            <a:off x="1958516" y="4669573"/>
            <a:ext cx="4910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tângulo de cantos arredondados 3">
            <a:extLst>
              <a:ext uri="{FF2B5EF4-FFF2-40B4-BE49-F238E27FC236}">
                <a16:creationId xmlns:a16="http://schemas.microsoft.com/office/drawing/2014/main" id="{21549B2F-D484-C727-D344-6A0C691E9E0D}"/>
              </a:ext>
            </a:extLst>
          </p:cNvPr>
          <p:cNvSpPr/>
          <p:nvPr/>
        </p:nvSpPr>
        <p:spPr>
          <a:xfrm>
            <a:off x="8206565" y="5490441"/>
            <a:ext cx="1300663" cy="7933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5. Assinar Termo de Credenciamento e comunicar Diretoria</a:t>
            </a:r>
          </a:p>
        </p:txBody>
      </p:sp>
      <p:cxnSp>
        <p:nvCxnSpPr>
          <p:cNvPr id="471" name="Conector de Seta Reta 470">
            <a:extLst>
              <a:ext uri="{FF2B5EF4-FFF2-40B4-BE49-F238E27FC236}">
                <a16:creationId xmlns:a16="http://schemas.microsoft.com/office/drawing/2014/main" id="{A4FF4B5C-B710-3707-111B-C09B472D494A}"/>
              </a:ext>
            </a:extLst>
          </p:cNvPr>
          <p:cNvCxnSpPr>
            <a:cxnSpLocks/>
            <a:stCxn id="478" idx="4"/>
            <a:endCxn id="480" idx="0"/>
          </p:cNvCxnSpPr>
          <p:nvPr/>
        </p:nvCxnSpPr>
        <p:spPr>
          <a:xfrm>
            <a:off x="1287647" y="2043229"/>
            <a:ext cx="0" cy="5301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: Angulado 28">
            <a:extLst>
              <a:ext uri="{FF2B5EF4-FFF2-40B4-BE49-F238E27FC236}">
                <a16:creationId xmlns:a16="http://schemas.microsoft.com/office/drawing/2014/main" id="{C66CE018-1F3C-35D9-952A-ECDA5526D3C0}"/>
              </a:ext>
            </a:extLst>
          </p:cNvPr>
          <p:cNvCxnSpPr>
            <a:stCxn id="69" idx="0"/>
            <a:endCxn id="251" idx="2"/>
          </p:cNvCxnSpPr>
          <p:nvPr/>
        </p:nvCxnSpPr>
        <p:spPr>
          <a:xfrm rot="5400000" flipH="1" flipV="1">
            <a:off x="7181493" y="3380463"/>
            <a:ext cx="1296008" cy="48886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luxograma: Documento 35">
            <a:extLst>
              <a:ext uri="{FF2B5EF4-FFF2-40B4-BE49-F238E27FC236}">
                <a16:creationId xmlns:a16="http://schemas.microsoft.com/office/drawing/2014/main" id="{AC03346E-6BD9-7F21-6CE2-84940AE9A915}"/>
              </a:ext>
            </a:extLst>
          </p:cNvPr>
          <p:cNvSpPr/>
          <p:nvPr/>
        </p:nvSpPr>
        <p:spPr>
          <a:xfrm>
            <a:off x="10472833" y="1424980"/>
            <a:ext cx="993331" cy="612648"/>
          </a:xfrm>
          <a:prstGeom prst="flowChartDocumen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latin typeface="Arial" panose="020B0604020202020204" pitchFamily="34" charset="0"/>
                <a:cs typeface="Arial" panose="020B0604020202020204" pitchFamily="34" charset="0"/>
              </a:rPr>
              <a:t>Arquivar documentos</a:t>
            </a:r>
          </a:p>
        </p:txBody>
      </p:sp>
      <p:cxnSp>
        <p:nvCxnSpPr>
          <p:cNvPr id="39" name="Conector: Angulado 38">
            <a:extLst>
              <a:ext uri="{FF2B5EF4-FFF2-40B4-BE49-F238E27FC236}">
                <a16:creationId xmlns:a16="http://schemas.microsoft.com/office/drawing/2014/main" id="{CDFE6742-C4A4-BE08-D0D6-B3164303B437}"/>
              </a:ext>
            </a:extLst>
          </p:cNvPr>
          <p:cNvCxnSpPr>
            <a:stCxn id="251" idx="0"/>
            <a:endCxn id="36" idx="1"/>
          </p:cNvCxnSpPr>
          <p:nvPr/>
        </p:nvCxnSpPr>
        <p:spPr>
          <a:xfrm rot="5400000" flipH="1" flipV="1">
            <a:off x="9192365" y="612868"/>
            <a:ext cx="162032" cy="239890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: Angulado 40">
            <a:extLst>
              <a:ext uri="{FF2B5EF4-FFF2-40B4-BE49-F238E27FC236}">
                <a16:creationId xmlns:a16="http://schemas.microsoft.com/office/drawing/2014/main" id="{65F00D8A-6467-0306-BE3B-9A5FAB996FA5}"/>
              </a:ext>
            </a:extLst>
          </p:cNvPr>
          <p:cNvCxnSpPr>
            <a:cxnSpLocks/>
            <a:stCxn id="251" idx="3"/>
            <a:endCxn id="52" idx="0"/>
          </p:cNvCxnSpPr>
          <p:nvPr/>
        </p:nvCxnSpPr>
        <p:spPr>
          <a:xfrm>
            <a:off x="8678586" y="2435114"/>
            <a:ext cx="178311" cy="305532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uxograma: Documento 43">
            <a:extLst>
              <a:ext uri="{FF2B5EF4-FFF2-40B4-BE49-F238E27FC236}">
                <a16:creationId xmlns:a16="http://schemas.microsoft.com/office/drawing/2014/main" id="{D3B557F8-4C1F-AFEE-F70E-7614B9E45623}"/>
              </a:ext>
            </a:extLst>
          </p:cNvPr>
          <p:cNvSpPr/>
          <p:nvPr/>
        </p:nvSpPr>
        <p:spPr>
          <a:xfrm>
            <a:off x="10489277" y="5577141"/>
            <a:ext cx="993331" cy="612648"/>
          </a:xfrm>
          <a:prstGeom prst="flowChartDocumen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latin typeface="Arial" panose="020B0604020202020204" pitchFamily="34" charset="0"/>
                <a:cs typeface="Arial" panose="020B0604020202020204" pitchFamily="34" charset="0"/>
              </a:rPr>
              <a:t>Arquivar documentos</a:t>
            </a:r>
          </a:p>
        </p:txBody>
      </p:sp>
      <p:cxnSp>
        <p:nvCxnSpPr>
          <p:cNvPr id="46" name="Conector de Seta Reta 45">
            <a:extLst>
              <a:ext uri="{FF2B5EF4-FFF2-40B4-BE49-F238E27FC236}">
                <a16:creationId xmlns:a16="http://schemas.microsoft.com/office/drawing/2014/main" id="{BE371F34-A2D4-EF47-1E2F-88310C053C43}"/>
              </a:ext>
            </a:extLst>
          </p:cNvPr>
          <p:cNvCxnSpPr>
            <a:stCxn id="52" idx="3"/>
            <a:endCxn id="44" idx="1"/>
          </p:cNvCxnSpPr>
          <p:nvPr/>
        </p:nvCxnSpPr>
        <p:spPr>
          <a:xfrm flipV="1">
            <a:off x="9507228" y="5883465"/>
            <a:ext cx="982049" cy="3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de Seta Reta 47">
            <a:extLst>
              <a:ext uri="{FF2B5EF4-FFF2-40B4-BE49-F238E27FC236}">
                <a16:creationId xmlns:a16="http://schemas.microsoft.com/office/drawing/2014/main" id="{EAE62AF7-2B14-97EA-870E-2A912D4A3FDC}"/>
              </a:ext>
            </a:extLst>
          </p:cNvPr>
          <p:cNvCxnSpPr>
            <a:stCxn id="44" idx="0"/>
            <a:endCxn id="202" idx="2"/>
          </p:cNvCxnSpPr>
          <p:nvPr/>
        </p:nvCxnSpPr>
        <p:spPr>
          <a:xfrm flipH="1" flipV="1">
            <a:off x="10985942" y="4596820"/>
            <a:ext cx="1" cy="9803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de Seta Reta 52">
            <a:extLst>
              <a:ext uri="{FF2B5EF4-FFF2-40B4-BE49-F238E27FC236}">
                <a16:creationId xmlns:a16="http://schemas.microsoft.com/office/drawing/2014/main" id="{6455540C-B4E6-F9B6-65B9-30407A52CFBB}"/>
              </a:ext>
            </a:extLst>
          </p:cNvPr>
          <p:cNvCxnSpPr>
            <a:stCxn id="202" idx="0"/>
            <a:endCxn id="129" idx="4"/>
          </p:cNvCxnSpPr>
          <p:nvPr/>
        </p:nvCxnSpPr>
        <p:spPr>
          <a:xfrm flipH="1" flipV="1">
            <a:off x="10969499" y="3131913"/>
            <a:ext cx="16443" cy="6715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de Seta Reta 55">
            <a:extLst>
              <a:ext uri="{FF2B5EF4-FFF2-40B4-BE49-F238E27FC236}">
                <a16:creationId xmlns:a16="http://schemas.microsoft.com/office/drawing/2014/main" id="{4F7CC6DB-E6DC-53D8-B0F1-B10C58DB714C}"/>
              </a:ext>
            </a:extLst>
          </p:cNvPr>
          <p:cNvCxnSpPr>
            <a:cxnSpLocks/>
            <a:stCxn id="36" idx="2"/>
            <a:endCxn id="129" idx="0"/>
          </p:cNvCxnSpPr>
          <p:nvPr/>
        </p:nvCxnSpPr>
        <p:spPr>
          <a:xfrm>
            <a:off x="10969499" y="1997125"/>
            <a:ext cx="0" cy="437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12083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032A78465D21943B20E6B7E93116FD5" ma:contentTypeVersion="18" ma:contentTypeDescription="Crie um novo documento." ma:contentTypeScope="" ma:versionID="15c5c876a1b285b33c582ff5eff2c006">
  <xsd:schema xmlns:xsd="http://www.w3.org/2001/XMLSchema" xmlns:xs="http://www.w3.org/2001/XMLSchema" xmlns:p="http://schemas.microsoft.com/office/2006/metadata/properties" xmlns:ns2="e591e4b8-d87e-46f2-b65d-674af47c8d4e" xmlns:ns3="54ed6347-2866-4686-b5b1-c7df6d3cd541" targetNamespace="http://schemas.microsoft.com/office/2006/metadata/properties" ma:root="true" ma:fieldsID="08c19fbe3ac5b325f2b588772b18a08a" ns2:_="" ns3:_="">
    <xsd:import namespace="e591e4b8-d87e-46f2-b65d-674af47c8d4e"/>
    <xsd:import namespace="54ed6347-2866-4686-b5b1-c7df6d3cd5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91e4b8-d87e-46f2-b65d-674af47c8d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fba4ee3-10d2-4154-bd15-9737ba1bb1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ed6347-2866-4686-b5b1-c7df6d3cd54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54531cb-074b-4b10-9c47-7c0dff069ec7}" ma:internalName="TaxCatchAll" ma:showField="CatchAllData" ma:web="54ed6347-2866-4686-b5b1-c7df6d3cd5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4ed6347-2866-4686-b5b1-c7df6d3cd541" xsi:nil="true"/>
    <lcf76f155ced4ddcb4097134ff3c332f xmlns="e591e4b8-d87e-46f2-b65d-674af47c8d4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89D70AA-5E33-4244-A4D2-E8A53EB3ED7E}"/>
</file>

<file path=customXml/itemProps2.xml><?xml version="1.0" encoding="utf-8"?>
<ds:datastoreItem xmlns:ds="http://schemas.openxmlformats.org/officeDocument/2006/customXml" ds:itemID="{C4CE3F7C-6B23-44CD-89EC-5D0322C53F25}"/>
</file>

<file path=customXml/itemProps3.xml><?xml version="1.0" encoding="utf-8"?>
<ds:datastoreItem xmlns:ds="http://schemas.openxmlformats.org/officeDocument/2006/customXml" ds:itemID="{278CA8DA-E3C9-466F-BF2F-0370D494FE95}"/>
</file>

<file path=docProps/app.xml><?xml version="1.0" encoding="utf-8"?>
<Properties xmlns="http://schemas.openxmlformats.org/officeDocument/2006/extended-properties" xmlns:vt="http://schemas.openxmlformats.org/officeDocument/2006/docPropsVTypes">
  <TotalTime>30878</TotalTime>
  <Words>90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Tema do Office</vt:lpstr>
      <vt:lpstr>Apresentação do PowerPoint</vt:lpstr>
    </vt:vector>
  </TitlesOfParts>
  <Company>Winner do Brasil Ltda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caroline.yumi@atlanticsolutions.com.br</dc:creator>
  <cp:lastModifiedBy>Gustavo Leite</cp:lastModifiedBy>
  <cp:revision>386</cp:revision>
  <cp:lastPrinted>2020-11-19T14:28:08Z</cp:lastPrinted>
  <dcterms:created xsi:type="dcterms:W3CDTF">2016-07-19T18:31:53Z</dcterms:created>
  <dcterms:modified xsi:type="dcterms:W3CDTF">2026-05-14T18:06:53Z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0x0101008032A78465D21943B20E6B7E93116FD5</vt:lpwstr>
  </property>
</Properties>
</file>